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  <p:sldId id="4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أشكال السرد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76525"/>
              </p:ext>
            </p:extLst>
          </p:nvPr>
        </p:nvGraphicFramePr>
        <p:xfrm>
          <a:off x="2286000" y="4876800"/>
          <a:ext cx="4572000" cy="13390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أ. د</a:t>
                      </a:r>
                      <a:r>
                        <a:rPr lang="ar-EG" sz="2400" b="1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ar-EG" sz="2400" b="1" smtClean="0">
                          <a:solidFill>
                            <a:schemeClr val="tx1"/>
                          </a:solidFill>
                          <a:effectLst/>
                        </a:rPr>
                        <a:t>إلهام غالى شكرى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EG" sz="4800" dirty="0" smtClean="0"/>
              <a:t>موضوع خاص فى علم الاجتماع</a:t>
            </a:r>
            <a:r>
              <a:rPr lang="ar-SA" sz="4800" dirty="0" smtClean="0"/>
              <a:t> </a:t>
            </a:r>
            <a:endParaRPr lang="en-US" sz="4800" dirty="0"/>
          </a:p>
          <a:p>
            <a:pPr algn="ctr" rtl="1"/>
            <a:r>
              <a:rPr lang="ar-EG" sz="4800" b="1" dirty="0" smtClean="0">
                <a:solidFill>
                  <a:prstClr val="black"/>
                </a:solidFill>
              </a:rPr>
              <a:t>دراسات عليا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lvl="0" algn="r" rtl="1"/>
            <a:r>
              <a:rPr lang="ar-EG" dirty="0"/>
              <a:t>أشكال السرد ومستوياته.</a:t>
            </a:r>
            <a:endParaRPr lang="en-US" dirty="0"/>
          </a:p>
          <a:p>
            <a:pPr lvl="0" algn="r" rtl="1"/>
            <a:r>
              <a:rPr lang="ar-EG" dirty="0"/>
              <a:t>أشكال السرد فى التراث القصص العربى .</a:t>
            </a:r>
            <a:endParaRPr lang="en-US" dirty="0"/>
          </a:p>
          <a:p>
            <a:pPr lvl="0" algn="r" rtl="1"/>
            <a:r>
              <a:rPr lang="ar-EG" dirty="0"/>
              <a:t>أشكال السرد الروائى .</a:t>
            </a:r>
            <a:endParaRPr lang="en-US" dirty="0"/>
          </a:p>
          <a:p>
            <a:pPr lvl="0" algn="r" rtl="1"/>
            <a:r>
              <a:rPr lang="ar-EG" dirty="0"/>
              <a:t>ضمير الغائب ،ضمير المتكلم وضمير المخاطب.</a:t>
            </a:r>
            <a:endParaRPr lang="en-US" dirty="0"/>
          </a:p>
          <a:p>
            <a:pPr lvl="0" algn="r" rtl="1"/>
            <a:r>
              <a:rPr lang="ar-EG" dirty="0"/>
              <a:t>"الانت" و"الوعى ".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6286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أشكال السرد 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lvl="0" rtl="1"/>
            <a:r>
              <a:rPr lang="ar-EG" dirty="0"/>
              <a:t>فى نظرية الروايه بحث فى تقنيات السرد :عالم المعرفه ،تاليف عبدالملك مرتاضى بالكويت ديسمبر 1998.</a:t>
            </a:r>
            <a:endParaRPr lang="en-US" dirty="0"/>
          </a:p>
          <a:p>
            <a:pPr lvl="0" rtl="1"/>
            <a:r>
              <a:rPr lang="ar-EG" dirty="0"/>
              <a:t>الابداع فى الفنى والعلم ،حسن أحمد عيسى ،عالم المعرفه ديسمبر 1979.</a:t>
            </a:r>
            <a:endParaRPr lang="en-US" dirty="0"/>
          </a:p>
          <a:p>
            <a:pPr marL="0" indent="0" algn="r" rtl="1">
              <a:buNone/>
            </a:pPr>
            <a:endParaRPr lang="ar-EG" dirty="0"/>
          </a:p>
          <a:p>
            <a:pPr marL="0" indent="0" algn="r" rtl="1">
              <a:buNone/>
            </a:pPr>
            <a:endParaRPr lang="ar-EG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المراجع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5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86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أشكال السرد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89</cp:revision>
  <dcterms:created xsi:type="dcterms:W3CDTF">2006-08-16T00:00:00Z</dcterms:created>
  <dcterms:modified xsi:type="dcterms:W3CDTF">2020-03-29T08:12:02Z</dcterms:modified>
</cp:coreProperties>
</file>